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E6B-5DF9-45E6-A0EA-99C526D2D51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C189-B2E0-418B-BCA8-C2DCA2AAEB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815712"/>
      </p:ext>
    </p:extLst>
  </p:cSld>
  <p:clrMapOvr>
    <a:masterClrMapping/>
  </p:clrMapOvr>
  <p:transition spd="slow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E6B-5DF9-45E6-A0EA-99C526D2D51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C189-B2E0-418B-BCA8-C2DCA2AA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14013"/>
      </p:ext>
    </p:extLst>
  </p:cSld>
  <p:clrMapOvr>
    <a:masterClrMapping/>
  </p:clrMapOvr>
  <p:transition spd="slow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E6B-5DF9-45E6-A0EA-99C526D2D51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C189-B2E0-418B-BCA8-C2DCA2AA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79936"/>
      </p:ext>
    </p:extLst>
  </p:cSld>
  <p:clrMapOvr>
    <a:masterClrMapping/>
  </p:clrMapOvr>
  <p:transition spd="slow" advClick="0" advTm="10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E6B-5DF9-45E6-A0EA-99C526D2D51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C189-B2E0-418B-BCA8-C2DCA2AAEB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654441"/>
      </p:ext>
    </p:extLst>
  </p:cSld>
  <p:clrMapOvr>
    <a:masterClrMapping/>
  </p:clrMapOvr>
  <p:transition spd="slow" advClick="0" advTm="10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E6B-5DF9-45E6-A0EA-99C526D2D51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C189-B2E0-418B-BCA8-C2DCA2AA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16694"/>
      </p:ext>
    </p:extLst>
  </p:cSld>
  <p:clrMapOvr>
    <a:masterClrMapping/>
  </p:clrMapOvr>
  <p:transition spd="slow" advClick="0" advTm="10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E6B-5DF9-45E6-A0EA-99C526D2D51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C189-B2E0-418B-BCA8-C2DCA2AAEB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331826"/>
      </p:ext>
    </p:extLst>
  </p:cSld>
  <p:clrMapOvr>
    <a:masterClrMapping/>
  </p:clrMapOvr>
  <p:transition spd="slow" advClick="0" advTm="10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E6B-5DF9-45E6-A0EA-99C526D2D51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C189-B2E0-418B-BCA8-C2DCA2AA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3295"/>
      </p:ext>
    </p:extLst>
  </p:cSld>
  <p:clrMapOvr>
    <a:masterClrMapping/>
  </p:clrMapOvr>
  <p:transition spd="slow" advClick="0" advTm="10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E6B-5DF9-45E6-A0EA-99C526D2D51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C189-B2E0-418B-BCA8-C2DCA2AA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15555"/>
      </p:ext>
    </p:extLst>
  </p:cSld>
  <p:clrMapOvr>
    <a:masterClrMapping/>
  </p:clrMapOvr>
  <p:transition spd="slow" advClick="0" advTm="10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E6B-5DF9-45E6-A0EA-99C526D2D51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C189-B2E0-418B-BCA8-C2DCA2AA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60364"/>
      </p:ext>
    </p:extLst>
  </p:cSld>
  <p:clrMapOvr>
    <a:masterClrMapping/>
  </p:clrMapOvr>
  <p:transition spd="slow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E6B-5DF9-45E6-A0EA-99C526D2D51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C189-B2E0-418B-BCA8-C2DCA2AA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74790"/>
      </p:ext>
    </p:extLst>
  </p:cSld>
  <p:clrMapOvr>
    <a:masterClrMapping/>
  </p:clrMapOvr>
  <p:transition spd="slow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E6B-5DF9-45E6-A0EA-99C526D2D51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C189-B2E0-418B-BCA8-C2DCA2AA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00389"/>
      </p:ext>
    </p:extLst>
  </p:cSld>
  <p:clrMapOvr>
    <a:masterClrMapping/>
  </p:clrMapOvr>
  <p:transition spd="slow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E6B-5DF9-45E6-A0EA-99C526D2D51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C189-B2E0-418B-BCA8-C2DCA2AA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86637"/>
      </p:ext>
    </p:extLst>
  </p:cSld>
  <p:clrMapOvr>
    <a:masterClrMapping/>
  </p:clrMapOvr>
  <p:transition spd="slow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E6B-5DF9-45E6-A0EA-99C526D2D51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C189-B2E0-418B-BCA8-C2DCA2AA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73927"/>
      </p:ext>
    </p:extLst>
  </p:cSld>
  <p:clrMapOvr>
    <a:masterClrMapping/>
  </p:clrMapOvr>
  <p:transition spd="slow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E6B-5DF9-45E6-A0EA-99C526D2D51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C189-B2E0-418B-BCA8-C2DCA2AA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40348"/>
      </p:ext>
    </p:extLst>
  </p:cSld>
  <p:clrMapOvr>
    <a:masterClrMapping/>
  </p:clrMapOvr>
  <p:transition spd="slow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E6B-5DF9-45E6-A0EA-99C526D2D51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C189-B2E0-418B-BCA8-C2DCA2AA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78927"/>
      </p:ext>
    </p:extLst>
  </p:cSld>
  <p:clrMapOvr>
    <a:masterClrMapping/>
  </p:clrMapOvr>
  <p:transition spd="slow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E6B-5DF9-45E6-A0EA-99C526D2D51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C189-B2E0-418B-BCA8-C2DCA2AA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03523"/>
      </p:ext>
    </p:extLst>
  </p:cSld>
  <p:clrMapOvr>
    <a:masterClrMapping/>
  </p:clrMapOvr>
  <p:transition spd="slow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3E6B-5DF9-45E6-A0EA-99C526D2D51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C189-B2E0-418B-BCA8-C2DCA2AA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04308"/>
      </p:ext>
    </p:extLst>
  </p:cSld>
  <p:clrMapOvr>
    <a:masterClrMapping/>
  </p:clrMapOvr>
  <p:transition spd="slow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473E6B-5DF9-45E6-A0EA-99C526D2D513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DDC189-B2E0-418B-BCA8-C2DCA2AA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65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Click="0" advTm="10000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E4197-F195-48F9-92D4-BEA1534D3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738" y="685799"/>
            <a:ext cx="6159273" cy="2971801"/>
          </a:xfrm>
        </p:spPr>
        <p:txBody>
          <a:bodyPr>
            <a:normAutofit/>
          </a:bodyPr>
          <a:lstStyle/>
          <a:p>
            <a:r>
              <a:rPr lang="en-US"/>
              <a:t>The Dr. Eugene Clark Library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16E63-FF26-4425-8268-7149B2C24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5456" y="3843867"/>
            <a:ext cx="6167930" cy="1947333"/>
          </a:xfrm>
        </p:spPr>
        <p:txBody>
          <a:bodyPr>
            <a:normAutofit/>
          </a:bodyPr>
          <a:lstStyle/>
          <a:p>
            <a:r>
              <a:rPr lang="en-US"/>
              <a:t>The oldest continuously  operating library in the State of Texas</a:t>
            </a:r>
          </a:p>
        </p:txBody>
      </p:sp>
      <p:pic>
        <p:nvPicPr>
          <p:cNvPr id="1026" name="Picture 2" descr="Dr. Eugene Clark — Dr. Eugene Clark Library">
            <a:extLst>
              <a:ext uri="{FF2B5EF4-FFF2-40B4-BE49-F238E27FC236}">
                <a16:creationId xmlns:a16="http://schemas.microsoft.com/office/drawing/2014/main" id="{E1DC34C4-2D57-4AE9-96C9-32B4F7DC7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r="33224" b="1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0367495"/>
      </p:ext>
    </p:extLst>
  </p:cSld>
  <p:clrMapOvr>
    <a:masterClrMapping/>
  </p:clrMapOvr>
  <p:transition spd="slow" advClick="0" advTm="10000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F956D-BEC2-44A0-87A1-092CDCE4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Eugene Clark Library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AFA3A-B11C-4A71-A5DB-2FA55929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654" y="733647"/>
            <a:ext cx="4419171" cy="357588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Dr. Eugene Clark was a physician who lived in Lockhart, TX from 1883-1892. Upon his death in 1898, his will bequeathed $10,000 to build a library in his adopted city. Construction began in 1899 and on July 6, 1900, the library was formally dedicated.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Then, as now, the lie library serves as the cultural and literary center of Lockhart and Caldwell County.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0A4F7-65B5-4D23-BEAC-70B9D9A34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2" r="29054" b="2"/>
          <a:stretch/>
        </p:blipFill>
        <p:spPr>
          <a:xfrm>
            <a:off x="1723035" y="733647"/>
            <a:ext cx="3441167" cy="357588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8298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:blinds dir="vert"/>
      </p:transition>
    </mc:Choice>
    <mc:Fallback xmlns="">
      <p:transition spd="slow" advClick="0" advTm="10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F640-CBD3-4EDA-A532-CC2C940F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Dr. Eugene Clark Library</a:t>
            </a:r>
          </a:p>
        </p:txBody>
      </p:sp>
      <p:pic>
        <p:nvPicPr>
          <p:cNvPr id="2056" name="Picture 8" descr="Dr. Eugene Clark Library Restoration_4">
            <a:extLst>
              <a:ext uri="{FF2B5EF4-FFF2-40B4-BE49-F238E27FC236}">
                <a16:creationId xmlns:a16="http://schemas.microsoft.com/office/drawing/2014/main" id="{ABC4D3B0-898D-4AD1-AAAC-40556211E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r="42156"/>
          <a:stretch/>
        </p:blipFill>
        <p:spPr bwMode="auto">
          <a:xfrm>
            <a:off x="834935" y="854087"/>
            <a:ext cx="2995100" cy="3280831"/>
          </a:xfrm>
          <a:custGeom>
            <a:avLst/>
            <a:gdLst/>
            <a:ahLst/>
            <a:cxnLst/>
            <a:rect l="l" t="t" r="r" b="b"/>
            <a:pathLst>
              <a:path w="2995100" h="3280831">
                <a:moveTo>
                  <a:pt x="402071" y="0"/>
                </a:moveTo>
                <a:lnTo>
                  <a:pt x="2995100" y="0"/>
                </a:lnTo>
                <a:lnTo>
                  <a:pt x="2995100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. Eugene Clark Library - Barclays Travel Community">
            <a:extLst>
              <a:ext uri="{FF2B5EF4-FFF2-40B4-BE49-F238E27FC236}">
                <a16:creationId xmlns:a16="http://schemas.microsoft.com/office/drawing/2014/main" id="{2CE30388-E2CF-4A36-9ABE-48F7BDFEC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0" r="20827" b="-4"/>
          <a:stretch/>
        </p:blipFill>
        <p:spPr bwMode="auto">
          <a:xfrm>
            <a:off x="3977841" y="854087"/>
            <a:ext cx="3015949" cy="32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r Eugene Clark Library (Lockhart) - 2020 All You Need to Know BEFORE You  Go (with Photos) - Tripadvisor">
            <a:extLst>
              <a:ext uri="{FF2B5EF4-FFF2-40B4-BE49-F238E27FC236}">
                <a16:creationId xmlns:a16="http://schemas.microsoft.com/office/drawing/2014/main" id="{29FE7E24-6775-481F-8FBA-25AAD6819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" r="-5" b="16498"/>
          <a:stretch/>
        </p:blipFill>
        <p:spPr bwMode="auto">
          <a:xfrm>
            <a:off x="7141596" y="854087"/>
            <a:ext cx="2983642" cy="3280831"/>
          </a:xfrm>
          <a:custGeom>
            <a:avLst/>
            <a:gdLst/>
            <a:ahLst/>
            <a:cxnLst/>
            <a:rect l="l" t="t" r="r" b="b"/>
            <a:pathLst>
              <a:path w="2983642" h="3280831">
                <a:moveTo>
                  <a:pt x="0" y="0"/>
                </a:moveTo>
                <a:lnTo>
                  <a:pt x="2983642" y="0"/>
                </a:lnTo>
                <a:lnTo>
                  <a:pt x="2983642" y="2876895"/>
                </a:lnTo>
                <a:lnTo>
                  <a:pt x="2579706" y="3280831"/>
                </a:lnTo>
                <a:lnTo>
                  <a:pt x="0" y="328083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21EA0-C092-4937-BF3D-95668728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266577"/>
            <a:ext cx="9552558" cy="14403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New Releases</a:t>
            </a:r>
          </a:p>
        </p:txBody>
      </p:sp>
      <p:pic>
        <p:nvPicPr>
          <p:cNvPr id="5" name="Picture 4" descr="DEADLY CROSS by James Patterson">
            <a:extLst>
              <a:ext uri="{FF2B5EF4-FFF2-40B4-BE49-F238E27FC236}">
                <a16:creationId xmlns:a16="http://schemas.microsoft.com/office/drawing/2014/main" id="{FB832E9A-11ED-4B31-B5A3-9D712152E22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/>
          <a:stretch/>
        </p:blipFill>
        <p:spPr bwMode="auto">
          <a:xfrm>
            <a:off x="1004328" y="1004554"/>
            <a:ext cx="1862644" cy="2638140"/>
          </a:xfrm>
          <a:prstGeom prst="rect">
            <a:avLst/>
          </a:prstGeom>
          <a:noFill/>
        </p:spPr>
      </p:pic>
      <p:pic>
        <p:nvPicPr>
          <p:cNvPr id="4" name="Picture 3" descr="READY PLAYER TWO by Ernest Cline">
            <a:extLst>
              <a:ext uri="{FF2B5EF4-FFF2-40B4-BE49-F238E27FC236}">
                <a16:creationId xmlns:a16="http://schemas.microsoft.com/office/drawing/2014/main" id="{1D4CDA01-50D0-4A09-B610-A9CC0C0773C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" r="1" b="2069"/>
          <a:stretch/>
        </p:blipFill>
        <p:spPr bwMode="auto">
          <a:xfrm>
            <a:off x="3683035" y="1002793"/>
            <a:ext cx="1864260" cy="2638140"/>
          </a:xfrm>
          <a:prstGeom prst="rect">
            <a:avLst/>
          </a:prstGeom>
          <a:noFill/>
        </p:spPr>
      </p:pic>
      <p:pic>
        <p:nvPicPr>
          <p:cNvPr id="7" name="Picture 6" descr="THE RETURN by Nicholas Sparks">
            <a:extLst>
              <a:ext uri="{FF2B5EF4-FFF2-40B4-BE49-F238E27FC236}">
                <a16:creationId xmlns:a16="http://schemas.microsoft.com/office/drawing/2014/main" id="{7279F8C2-2CD4-4366-B643-07EEB03E415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874"/>
          <a:stretch/>
        </p:blipFill>
        <p:spPr bwMode="auto">
          <a:xfrm>
            <a:off x="6370598" y="1002793"/>
            <a:ext cx="1862556" cy="2638140"/>
          </a:xfrm>
          <a:prstGeom prst="rect">
            <a:avLst/>
          </a:prstGeom>
          <a:noFill/>
        </p:spPr>
      </p:pic>
      <p:pic>
        <p:nvPicPr>
          <p:cNvPr id="6" name="Picture 5" descr="THE AWAKENING by Nora Roberts">
            <a:extLst>
              <a:ext uri="{FF2B5EF4-FFF2-40B4-BE49-F238E27FC236}">
                <a16:creationId xmlns:a16="http://schemas.microsoft.com/office/drawing/2014/main" id="{B974EE28-6379-48AB-9FE8-CD7546790A2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874"/>
          <a:stretch/>
        </p:blipFill>
        <p:spPr bwMode="auto">
          <a:xfrm>
            <a:off x="9057310" y="1002793"/>
            <a:ext cx="1862556" cy="2638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386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E2613-0A3C-4809-8C75-6904980A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110" y="4487332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Preschool Storytime*</a:t>
            </a:r>
            <a:br>
              <a:rPr lang="en-US" b="1" dirty="0"/>
            </a:br>
            <a:r>
              <a:rPr lang="en-US" sz="1600" b="1" dirty="0"/>
              <a:t>*Storytime is now virtual! Visit the library webpage:</a:t>
            </a:r>
            <a:br>
              <a:rPr lang="en-US" sz="1600" b="1" dirty="0"/>
            </a:br>
            <a:r>
              <a:rPr lang="en-US" sz="1600" b="1" cap="none" dirty="0">
                <a:latin typeface="+mn-lt"/>
              </a:rPr>
              <a:t>clark-library-lockhart.org</a:t>
            </a:r>
            <a:endParaRPr lang="en-US" b="1" dirty="0">
              <a:latin typeface="+mn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945BBA4-0B65-4185-AF38-6C63B42F63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/>
          <a:stretch/>
        </p:blipFill>
        <p:spPr bwMode="auto">
          <a:xfrm>
            <a:off x="791239" y="1029636"/>
            <a:ext cx="5304759" cy="2983906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FC3347-3836-46B4-8219-6DFF216C4848}"/>
              </a:ext>
            </a:extLst>
          </p:cNvPr>
          <p:cNvSpPr txBox="1"/>
          <p:nvPr/>
        </p:nvSpPr>
        <p:spPr>
          <a:xfrm>
            <a:off x="6499654" y="733647"/>
            <a:ext cx="4419171" cy="357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b="1" dirty="0"/>
              <a:t>Join us for a story and a craft</a:t>
            </a:r>
          </a:p>
          <a:p>
            <a:pPr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b="1" dirty="0"/>
              <a:t>Wednesdays @ 10 am</a:t>
            </a:r>
          </a:p>
          <a:p>
            <a:pPr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b="1" dirty="0"/>
              <a:t>Bilingual Thursdays @ 10 am</a:t>
            </a:r>
          </a:p>
        </p:txBody>
      </p:sp>
    </p:spTree>
    <p:extLst>
      <p:ext uri="{BB962C8B-B14F-4D97-AF65-F5344CB8AC3E}">
        <p14:creationId xmlns:p14="http://schemas.microsoft.com/office/powerpoint/2010/main" val="29878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D451-41DC-4629-8A3D-C169D5B6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961" y="585183"/>
            <a:ext cx="8534400" cy="1507067"/>
          </a:xfrm>
        </p:spPr>
        <p:txBody>
          <a:bodyPr/>
          <a:lstStyle/>
          <a:p>
            <a:r>
              <a:rPr lang="en-US" dirty="0"/>
              <a:t>Add Computer class flyer</a:t>
            </a:r>
          </a:p>
        </p:txBody>
      </p:sp>
    </p:spTree>
    <p:extLst>
      <p:ext uri="{BB962C8B-B14F-4D97-AF65-F5344CB8AC3E}">
        <p14:creationId xmlns:p14="http://schemas.microsoft.com/office/powerpoint/2010/main" val="403898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10000">
        <p14:honeycomb/>
      </p:transition>
    </mc:Choice>
    <mc:Fallback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2F8B5-EF0D-467A-A1C5-D242E726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495" y="436327"/>
            <a:ext cx="8534400" cy="1507067"/>
          </a:xfrm>
        </p:spPr>
        <p:txBody>
          <a:bodyPr/>
          <a:lstStyle/>
          <a:p>
            <a:r>
              <a:rPr lang="en-US" dirty="0"/>
              <a:t>Adult craft night</a:t>
            </a:r>
          </a:p>
        </p:txBody>
      </p:sp>
      <p:pic>
        <p:nvPicPr>
          <p:cNvPr id="4098" name="Picture 2" descr="Adult Craft Night | North Sioux City Community Library">
            <a:extLst>
              <a:ext uri="{FF2B5EF4-FFF2-40B4-BE49-F238E27FC236}">
                <a16:creationId xmlns:a16="http://schemas.microsoft.com/office/drawing/2014/main" id="{F8E55B8E-DBC9-42D1-8C82-50509963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1785938"/>
            <a:ext cx="597217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CD1B91-2DB8-4F76-8763-35F82FCA6BEF}"/>
              </a:ext>
            </a:extLst>
          </p:cNvPr>
          <p:cNvSpPr txBox="1"/>
          <p:nvPr/>
        </p:nvSpPr>
        <p:spPr>
          <a:xfrm>
            <a:off x="2682991" y="5370654"/>
            <a:ext cx="7317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  Craft Night  Every Last Thursday of the month @6:30 pm</a:t>
            </a:r>
          </a:p>
          <a:p>
            <a:r>
              <a:rPr lang="en-US" dirty="0"/>
              <a:t>Don’t have a babysitter? No problem! Entertainment will be provided for the children in the children’s area of the library.</a:t>
            </a:r>
          </a:p>
        </p:txBody>
      </p:sp>
    </p:spTree>
    <p:extLst>
      <p:ext uri="{BB962C8B-B14F-4D97-AF65-F5344CB8AC3E}">
        <p14:creationId xmlns:p14="http://schemas.microsoft.com/office/powerpoint/2010/main" val="146003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0000">
        <p15:prstTrans prst="origami"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BDA3A76A-4B4C-456C-9E11-7C85352E4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561D9-C265-4CBB-A635-A77E698E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604" y="631810"/>
            <a:ext cx="6559859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Evening with the songwriter</a:t>
            </a:r>
            <a:br>
              <a:rPr lang="en-US" sz="4100" dirty="0"/>
            </a:br>
            <a:r>
              <a:rPr lang="en-US" sz="4100" dirty="0"/>
              <a:t>free to the public! Last Tuesday of every month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3F2E1AA-4EB4-4397-961D-14BC264BC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" b="1"/>
          <a:stretch/>
        </p:blipFill>
        <p:spPr bwMode="auto">
          <a:xfrm>
            <a:off x="266218" y="135671"/>
            <a:ext cx="4907665" cy="6472504"/>
          </a:xfrm>
          <a:custGeom>
            <a:avLst/>
            <a:gdLst/>
            <a:ahLst/>
            <a:cxnLst/>
            <a:rect l="l" t="t" r="r" b="b"/>
            <a:pathLst>
              <a:path w="3280141" h="4571999">
                <a:moveTo>
                  <a:pt x="344814" y="0"/>
                </a:moveTo>
                <a:lnTo>
                  <a:pt x="3280141" y="0"/>
                </a:lnTo>
                <a:lnTo>
                  <a:pt x="3280141" y="4172808"/>
                </a:lnTo>
                <a:lnTo>
                  <a:pt x="2880950" y="4571999"/>
                </a:lnTo>
                <a:lnTo>
                  <a:pt x="0" y="4571999"/>
                </a:lnTo>
                <a:lnTo>
                  <a:pt x="0" y="344814"/>
                </a:lnTo>
                <a:close/>
              </a:path>
            </a:pathLst>
          </a:custGeom>
          <a:noFill/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D4CBF5D-710D-4A8C-B442-E5D986747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D9ADFAC-F7DF-40A7-8F80-B7A92671E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83F67D8-5F47-449F-990F-A3EAD3DDB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C5A41C4-4EA6-4CBD-A7CE-467A86B98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A25FA7EA-F587-4CA2-8409-5BC791A4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DA58F87-0089-45DB-BDA9-0CF6C0ABD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686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drape"/>
      </p:transition>
    </mc:Choice>
    <mc:Fallback xmlns=""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37CF-E9D1-426D-91F9-35E0D284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63" y="3570274"/>
            <a:ext cx="2686309" cy="92464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Overdrive 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1026" name="Picture 2" descr="FREE eBook Class | Alger Public Library">
            <a:extLst>
              <a:ext uri="{FF2B5EF4-FFF2-40B4-BE49-F238E27FC236}">
                <a16:creationId xmlns:a16="http://schemas.microsoft.com/office/drawing/2014/main" id="{28D37EDB-C786-4420-B61C-CC44245DF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4572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E547D9-AAE1-42CC-A7FC-92D034FDB792}"/>
              </a:ext>
            </a:extLst>
          </p:cNvPr>
          <p:cNvSpPr txBox="1"/>
          <p:nvPr/>
        </p:nvSpPr>
        <p:spPr>
          <a:xfrm>
            <a:off x="1233376" y="4494914"/>
            <a:ext cx="7634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Read eBooks</a:t>
            </a:r>
          </a:p>
          <a:p>
            <a:r>
              <a:rPr lang="en-US" sz="1600" dirty="0"/>
              <a:t>Best seller authors. New release titles. Classics and crowd pleasers. Your local library’s digital collection has it all. Find your next book and start reading.  Download the app today!</a:t>
            </a:r>
          </a:p>
        </p:txBody>
      </p:sp>
    </p:spTree>
    <p:extLst>
      <p:ext uri="{BB962C8B-B14F-4D97-AF65-F5344CB8AC3E}">
        <p14:creationId xmlns:p14="http://schemas.microsoft.com/office/powerpoint/2010/main" val="2667224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restige"/>
      </p:transition>
    </mc:Choice>
    <mc:Fallback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261</TotalTime>
  <Words>235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Slice</vt:lpstr>
      <vt:lpstr>The Dr. Eugene Clark Library</vt:lpstr>
      <vt:lpstr>Dr. Eugene Clark Library </vt:lpstr>
      <vt:lpstr>Dr. Eugene Clark Library</vt:lpstr>
      <vt:lpstr>New Releases</vt:lpstr>
      <vt:lpstr>Preschool Storytime* *Storytime is now virtual! Visit the library webpage: clark-library-lockhart.org</vt:lpstr>
      <vt:lpstr>Add Computer class flyer</vt:lpstr>
      <vt:lpstr>Adult craft night</vt:lpstr>
      <vt:lpstr>Evening with the songwriter free to the public! Last Tuesday of every month</vt:lpstr>
      <vt:lpstr> Overdrive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Dr. Eugene Clark Library</dc:title>
  <dc:creator>Mark Diaz</dc:creator>
  <cp:lastModifiedBy>Mark Diaz</cp:lastModifiedBy>
  <cp:revision>17</cp:revision>
  <dcterms:created xsi:type="dcterms:W3CDTF">2020-12-09T15:14:25Z</dcterms:created>
  <dcterms:modified xsi:type="dcterms:W3CDTF">2020-12-10T15:57:27Z</dcterms:modified>
</cp:coreProperties>
</file>